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58" r:id="rId4"/>
    <p:sldId id="260" r:id="rId5"/>
    <p:sldId id="268" r:id="rId6"/>
    <p:sldId id="263" r:id="rId7"/>
    <p:sldId id="265" r:id="rId8"/>
    <p:sldId id="266" r:id="rId9"/>
    <p:sldId id="264" r:id="rId10"/>
    <p:sldId id="261" r:id="rId11"/>
    <p:sldId id="267" r:id="rId12"/>
    <p:sldId id="269" r:id="rId13"/>
    <p:sldId id="270" r:id="rId14"/>
    <p:sldId id="25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963F-8262-45DD-96BF-E960DED35BB1}" type="datetimeFigureOut">
              <a:rPr lang="th-TH" smtClean="0"/>
              <a:t>18/06/67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33206-434E-4729-9170-6D43DE4DF18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12355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963F-8262-45DD-96BF-E960DED35BB1}" type="datetimeFigureOut">
              <a:rPr lang="th-TH" smtClean="0"/>
              <a:t>18/06/67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33206-434E-4729-9170-6D43DE4DF18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4492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963F-8262-45DD-96BF-E960DED35BB1}" type="datetimeFigureOut">
              <a:rPr lang="th-TH" smtClean="0"/>
              <a:t>18/06/67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33206-434E-4729-9170-6D43DE4DF18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03452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963F-8262-45DD-96BF-E960DED35BB1}" type="datetimeFigureOut">
              <a:rPr lang="th-TH" smtClean="0"/>
              <a:t>18/06/67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33206-434E-4729-9170-6D43DE4DF18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41355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963F-8262-45DD-96BF-E960DED35BB1}" type="datetimeFigureOut">
              <a:rPr lang="th-TH" smtClean="0"/>
              <a:t>18/06/67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33206-434E-4729-9170-6D43DE4DF18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9618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963F-8262-45DD-96BF-E960DED35BB1}" type="datetimeFigureOut">
              <a:rPr lang="th-TH" smtClean="0"/>
              <a:t>18/06/67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33206-434E-4729-9170-6D43DE4DF18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96903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963F-8262-45DD-96BF-E960DED35BB1}" type="datetimeFigureOut">
              <a:rPr lang="th-TH" smtClean="0"/>
              <a:t>18/06/67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33206-434E-4729-9170-6D43DE4DF18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04314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963F-8262-45DD-96BF-E960DED35BB1}" type="datetimeFigureOut">
              <a:rPr lang="th-TH" smtClean="0"/>
              <a:t>18/06/67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33206-434E-4729-9170-6D43DE4DF18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50707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963F-8262-45DD-96BF-E960DED35BB1}" type="datetimeFigureOut">
              <a:rPr lang="th-TH" smtClean="0"/>
              <a:t>18/06/67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33206-434E-4729-9170-6D43DE4DF18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88873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963F-8262-45DD-96BF-E960DED35BB1}" type="datetimeFigureOut">
              <a:rPr lang="th-TH" smtClean="0"/>
              <a:t>18/06/67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33206-434E-4729-9170-6D43DE4DF18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07510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3963F-8262-45DD-96BF-E960DED35BB1}" type="datetimeFigureOut">
              <a:rPr lang="th-TH" smtClean="0"/>
              <a:t>18/06/67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33206-434E-4729-9170-6D43DE4DF18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54459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Kanit" pitchFamily="2" charset="-34"/>
              </a:defRPr>
            </a:lvl1pPr>
          </a:lstStyle>
          <a:p>
            <a:fld id="{DDF3963F-8262-45DD-96BF-E960DED35BB1}" type="datetimeFigureOut">
              <a:rPr lang="th-TH" smtClean="0"/>
              <a:pPr/>
              <a:t>18/06/67</a:t>
            </a:fld>
            <a:endParaRPr lang="th-T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Kanit" pitchFamily="2" charset="-34"/>
              </a:defRPr>
            </a:lvl1pPr>
          </a:lstStyle>
          <a:p>
            <a:endParaRPr lang="th-T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Kanit" pitchFamily="2" charset="-34"/>
              </a:defRPr>
            </a:lvl1pPr>
          </a:lstStyle>
          <a:p>
            <a:fld id="{F1233206-434E-4729-9170-6D43DE4DF18E}" type="slidenum">
              <a:rPr lang="th-TH" smtClean="0"/>
              <a:pPr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771550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Kanit" pitchFamily="2" charset="-34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anit" pitchFamily="2" charset="-34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anit" pitchFamily="2" charset="-34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anit" pitchFamily="2" charset="-34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anit" pitchFamily="2" charset="-34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anit" pitchFamily="2" charset="-34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5F5A6-68E3-CCF5-440B-E3EF2B8741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Introduction to LIFF (LINE Front-End Framework)</a:t>
            </a:r>
            <a:endParaRPr lang="th-TH" dirty="0">
              <a:solidFill>
                <a:schemeClr val="tx1">
                  <a:lumMod val="85000"/>
                  <a:lumOff val="15000"/>
                </a:schemeClr>
              </a:solidFill>
              <a:latin typeface="Kanit" pitchFamily="2" charset="-34"/>
              <a:cs typeface="Kanit" pitchFamily="2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6FDA0D-2138-5E0B-3408-35067D8E01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 dirty="0"/>
          </a:p>
        </p:txBody>
      </p:sp>
      <p:pic>
        <p:nvPicPr>
          <p:cNvPr id="6" name="Picture 2" descr="มารู้จักกับ LIFF — สิ่งที่จะมาเติมเต็มในการทำ Chat Bot กัน ...">
            <a:extLst>
              <a:ext uri="{FF2B5EF4-FFF2-40B4-BE49-F238E27FC236}">
                <a16:creationId xmlns:a16="http://schemas.microsoft.com/office/drawing/2014/main" id="{73A8CE1D-7302-23EB-6CCA-C96BA8657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1718" y="3509963"/>
            <a:ext cx="7548563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389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98762-1313-F606-1DF3-E86690B8A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40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ประโยชน์ที่ผู้ใช้งาน 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</a:t>
            </a:r>
            <a:r>
              <a:rPr lang="th-TH" sz="40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จะได้รับ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7F9CB-3CA0-E98F-0E85-132AE8B25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th-TH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การเข้าถึงบริการที่หลากหลาย: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ผู้ใช้สามารถเข้าถึงบริการต่าง ๆ ได้โดยตรงจากแอป</a:t>
            </a:r>
            <a:r>
              <a:rPr lang="th-TH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โดยไม่ต้องดาวน์โหลดแอปพลิเคชันใหม่หรือออกจากแอป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</a:t>
            </a:r>
            <a:endParaRPr lang="th-TH" b="1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  <a:p>
            <a:pPr>
              <a:lnSpc>
                <a:spcPct val="100000"/>
              </a:lnSpc>
            </a:pPr>
            <a:r>
              <a:rPr lang="th-TH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ประสบการณ์การใช้งานที่ต่อเนื่อง: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การใช้งานฟีเจอร์และบริการต่าง ๆ ภายในแอป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ช่วยให้ผู้ใช้ไม่ต้องสลับไปมาระหว่างแอปพลิเคชัน</a:t>
            </a:r>
          </a:p>
          <a:p>
            <a:pPr>
              <a:lnSpc>
                <a:spcPct val="100000"/>
              </a:lnSpc>
            </a:pPr>
            <a:r>
              <a:rPr lang="th-TH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ความปลอดภัย: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การใช้งานผ่าน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LIFF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จะใช้การยืนยันตัวตนและความปลอดภัยของ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ทำให้ข้อมูลของผู้ใช้ปลอดภัย</a:t>
            </a:r>
          </a:p>
          <a:p>
            <a:pPr>
              <a:lnSpc>
                <a:spcPct val="100000"/>
              </a:lnSpc>
            </a:pPr>
            <a:r>
              <a:rPr lang="th-TH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การโต้ตอบที่ง่ายขึ้น: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ผู้ใช้สามารถโต้ตอบกับบริการผ่านการแชทและการแชร์ข้อมูลใน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ได้โดยตรง</a:t>
            </a:r>
          </a:p>
        </p:txBody>
      </p:sp>
    </p:spTree>
    <p:extLst>
      <p:ext uri="{BB962C8B-B14F-4D97-AF65-F5344CB8AC3E}">
        <p14:creationId xmlns:p14="http://schemas.microsoft.com/office/powerpoint/2010/main" val="1582870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BDC5-FF70-6049-A4AB-8F88F714B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40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การต่อยอดเกี่ยวกับโปรเจกต์ในอนาคต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2E5C2-92AB-965D-E215-EFB35C55A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th-TH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การรวมเข้ากับบริการอื่น: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การรวม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LIFF app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เข้ากับระบบ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CRM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หรือระบบจัดการข้อมูลผู้ใช้</a:t>
            </a:r>
          </a:p>
          <a:p>
            <a:pPr>
              <a:lnSpc>
                <a:spcPct val="100000"/>
              </a:lnSpc>
            </a:pPr>
            <a:r>
              <a:rPr lang="th-TH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การพัฒนาฟีเจอร์เพิ่มเติม: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การเพิ่มฟีเจอร์การแชร์ข้อมูล, การชำระเงินผ่าน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Pay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,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การส่ง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Notification</a:t>
            </a:r>
            <a:endParaRPr lang="th-TH" b="1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  <a:p>
            <a:pPr>
              <a:lnSpc>
                <a:spcPct val="100000"/>
              </a:lnSpc>
            </a:pPr>
            <a:r>
              <a:rPr lang="th-TH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การใช้แชทบอทเพื่อการสื่อสารกับลูกค้า: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การใช้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LIFF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สามารถรวมแชทบอทเพื่อให้บริการลูกค้าผ่านการแชทใน</a:t>
            </a:r>
            <a:r>
              <a:rPr lang="th-TH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ทำให้สามารถตอบคำถามและให้บริการได้ตลอดเวลา</a:t>
            </a:r>
            <a:endParaRPr lang="th-TH" b="1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  <a:p>
            <a:pPr>
              <a:lnSpc>
                <a:spcPct val="100000"/>
              </a:lnSpc>
            </a:pPr>
            <a:r>
              <a:rPr lang="th-TH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การวิเคราะห์ข้อมูลผู้ใช้: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การใช้ข้อมูลที่ได้จากผู้ใช้ในการวิเคราะห์พฤติกรรมและการปรับปรุงบริการ</a:t>
            </a:r>
          </a:p>
        </p:txBody>
      </p:sp>
    </p:spTree>
    <p:extLst>
      <p:ext uri="{BB962C8B-B14F-4D97-AF65-F5344CB8AC3E}">
        <p14:creationId xmlns:p14="http://schemas.microsoft.com/office/powerpoint/2010/main" val="738580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9FE1F-98EF-83B9-23AE-22B558F7B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การใช้งาน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LINE LIFF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B3129-6A99-F7B1-B566-E9B9121F0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th-TH" b="1" dirty="0">
                <a:cs typeface="Kanit" pitchFamily="2" charset="-34"/>
              </a:rPr>
              <a:t>ขั้นตอนการสร้างและตั้งค่า </a:t>
            </a:r>
            <a:r>
              <a:rPr lang="en-US" b="1" dirty="0">
                <a:cs typeface="Kanit" pitchFamily="2" charset="-34"/>
              </a:rPr>
              <a:t>LIFF App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th-TH" dirty="0">
                <a:cs typeface="Kanit" pitchFamily="2" charset="-34"/>
              </a:rPr>
              <a:t>ไปที่ </a:t>
            </a:r>
            <a:r>
              <a:rPr lang="en-US" dirty="0">
                <a:cs typeface="Kanit" pitchFamily="2" charset="-34"/>
              </a:rPr>
              <a:t>LINE Developers Console https://developers.line.biz/console/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th-TH" dirty="0">
                <a:cs typeface="Kanit" pitchFamily="2" charset="-34"/>
              </a:rPr>
              <a:t>สร้างโปรเจกต์ใหม่หรือเลือกโปรเจกต์ที่มีอยู่แล้ว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th-TH" dirty="0">
                <a:cs typeface="Kanit" pitchFamily="2" charset="-34"/>
              </a:rPr>
              <a:t>เพิ่ม </a:t>
            </a:r>
            <a:r>
              <a:rPr lang="en-US" dirty="0">
                <a:cs typeface="Kanit" pitchFamily="2" charset="-34"/>
              </a:rPr>
              <a:t>LIFF app </a:t>
            </a:r>
            <a:r>
              <a:rPr lang="th-TH" dirty="0">
                <a:cs typeface="Kanit" pitchFamily="2" charset="-34"/>
              </a:rPr>
              <a:t>ในโปรเจกต์ที่เลือก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th-TH" dirty="0">
                <a:cs typeface="Kanit" pitchFamily="2" charset="-34"/>
              </a:rPr>
              <a:t>ตั้งค่า </a:t>
            </a:r>
            <a:r>
              <a:rPr lang="en-US" dirty="0">
                <a:cs typeface="Kanit" pitchFamily="2" charset="-34"/>
              </a:rPr>
              <a:t>LIFF app </a:t>
            </a:r>
            <a:r>
              <a:rPr lang="th-TH" dirty="0">
                <a:cs typeface="Kanit" pitchFamily="2" charset="-34"/>
              </a:rPr>
              <a:t>และจดจำ </a:t>
            </a:r>
            <a:r>
              <a:rPr lang="en-US" dirty="0">
                <a:cs typeface="Kanit" pitchFamily="2" charset="-34"/>
              </a:rPr>
              <a:t>LIFF ID </a:t>
            </a:r>
            <a:r>
              <a:rPr lang="th-TH" dirty="0">
                <a:cs typeface="Kanit" pitchFamily="2" charset="-34"/>
              </a:rPr>
              <a:t>ที่ได้รับมา</a:t>
            </a:r>
          </a:p>
          <a:p>
            <a:pPr>
              <a:lnSpc>
                <a:spcPct val="100000"/>
              </a:lnSpc>
            </a:pPr>
            <a:endParaRPr lang="th-TH" dirty="0">
              <a:cs typeface="Kanit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00133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F513D-ABE5-1509-5814-4CBB79995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การใช้งาน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LINE LIFF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7A96F-30F8-3436-E65C-0E0F81078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55225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441A7-6414-B4B1-1963-425A3B625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4000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สรุปข้อดีและข้อเสียของการใช้ </a:t>
            </a:r>
            <a:r>
              <a:rPr 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LIFF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9F2A0-A1DF-2C7D-F67F-DD4FCAF62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th-TH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ข้อดี:</a:t>
            </a:r>
          </a:p>
          <a:p>
            <a:pPr lvl="1">
              <a:lnSpc>
                <a:spcPct val="120000"/>
              </a:lnSpc>
            </a:pPr>
            <a:r>
              <a:rPr lang="th-TH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การเข้าถึงผู้ใช้ </a:t>
            </a:r>
            <a:r>
              <a:rPr lang="en-US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LINE: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สามารถเชื่อมต่อกับผู้ใช้ที่มีอยู่ใน 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ได้ทันที</a:t>
            </a:r>
          </a:p>
          <a:p>
            <a:pPr lvl="1">
              <a:lnSpc>
                <a:spcPct val="120000"/>
              </a:lnSpc>
            </a:pPr>
            <a:r>
              <a:rPr lang="th-TH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การใช้งานฟีเจอร์ของ </a:t>
            </a:r>
            <a:r>
              <a:rPr lang="en-US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LINE: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เช่น การรับข้อมูลโปรไฟล์ผู้ใช้, การแชร์ข้อมูล, การส่งข้อความ</a:t>
            </a:r>
          </a:p>
          <a:p>
            <a:pPr lvl="1">
              <a:lnSpc>
                <a:spcPct val="120000"/>
              </a:lnSpc>
            </a:pPr>
            <a:r>
              <a:rPr lang="th-TH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สะดวกและรวดเร็ว: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ไม่จำเป็นต้องพัฒนาแอปพลิเคชันใหม่, ใช้เทคโนโลยีเว็บที่มีอยู่แล้วได้</a:t>
            </a:r>
          </a:p>
          <a:p>
            <a:pPr lvl="1">
              <a:lnSpc>
                <a:spcPct val="120000"/>
              </a:lnSpc>
            </a:pPr>
            <a:r>
              <a:rPr lang="th-TH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รองรับหลายแพลตฟอร์ม: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สามารถใช้งานได้ทั้ง 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iOS 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และ 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Android 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โดยไม่ต้องเขียนโค้ดแยก</a:t>
            </a:r>
          </a:p>
          <a:p>
            <a:pPr>
              <a:lnSpc>
                <a:spcPct val="120000"/>
              </a:lnSpc>
            </a:pPr>
            <a:r>
              <a:rPr lang="th-TH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ข้อเสีย:</a:t>
            </a:r>
          </a:p>
          <a:p>
            <a:pPr lvl="1">
              <a:lnSpc>
                <a:spcPct val="120000"/>
              </a:lnSpc>
            </a:pPr>
            <a:r>
              <a:rPr lang="th-TH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การจำกัดในฟีเจอร์: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อาจมีข้อจำกัดในการใช้งานฟีเจอร์บางอย่างเมื่อเทียบกับแอปพลิเคชันเนทีฟ</a:t>
            </a:r>
          </a:p>
          <a:p>
            <a:pPr lvl="1">
              <a:lnSpc>
                <a:spcPct val="120000"/>
              </a:lnSpc>
            </a:pPr>
            <a:r>
              <a:rPr lang="th-TH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การพึ่งพา </a:t>
            </a:r>
            <a:r>
              <a:rPr lang="en-US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LINE: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ต้องมีบัญชี 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และแอป 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เพื่อล็อกอินและใช้งาน และจะต้องพึ่งพาระบบและโครงสร้างของ 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ทำให้หากมีการเปลี่ยนแปลงหรือปัญหาในระบบ 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อาจมีผลกระทบต่อการใช้งาน 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LIFF</a:t>
            </a:r>
            <a:endParaRPr lang="th-TH" kern="1400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  <a:p>
            <a:pPr lvl="1">
              <a:lnSpc>
                <a:spcPct val="120000"/>
              </a:lnSpc>
            </a:pPr>
            <a:r>
              <a:rPr lang="th-TH" b="1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ความซับซ้อนในการพัฒนา:</a:t>
            </a:r>
            <a:r>
              <a:rPr lang="th-TH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 อาจมีความซับซ้อนในการตั้งค่าและการจัดการเมื่อมีการอัปเดตจาก </a:t>
            </a:r>
            <a:r>
              <a:rPr lang="en-US" kern="14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</a:t>
            </a:r>
            <a:endParaRPr lang="th-TH" kern="1400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  <a:p>
            <a:pPr>
              <a:lnSpc>
                <a:spcPct val="120000"/>
              </a:lnSpc>
            </a:pPr>
            <a:endParaRPr lang="th-TH" kern="1400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890571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5EB77-EC46-37EE-68EE-87CDC42CC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Topic</a:t>
            </a:r>
            <a:endParaRPr lang="th-TH" sz="4000" dirty="0">
              <a:solidFill>
                <a:schemeClr val="tx1">
                  <a:lumMod val="85000"/>
                  <a:lumOff val="15000"/>
                </a:schemeClr>
              </a:solidFill>
              <a:latin typeface="Kanit" pitchFamily="2" charset="-34"/>
              <a:cs typeface="Kanit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5A50-66B3-7BF1-DAAC-B1B0156DC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LINE LIFF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คืออะไร?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latin typeface="Kanit" pitchFamily="2" charset="-34"/>
                <a:cs typeface="Kanit" pitchFamily="2" charset="-34"/>
              </a:rPr>
              <a:t>Use Case </a:t>
            </a:r>
            <a:r>
              <a:rPr lang="th-TH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latin typeface="Kanit" pitchFamily="2" charset="-34"/>
                <a:cs typeface="Kanit" pitchFamily="2" charset="-34"/>
              </a:rPr>
              <a:t>ต่างๆของ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latin typeface="Kanit" pitchFamily="2" charset="-34"/>
                <a:cs typeface="Kanit" pitchFamily="2" charset="-34"/>
              </a:rPr>
              <a:t>LIFF</a:t>
            </a:r>
          </a:p>
          <a:p>
            <a:pPr>
              <a:lnSpc>
                <a:spcPct val="100000"/>
              </a:lnSpc>
            </a:pPr>
            <a:r>
              <a:rPr lang="th-TH" sz="28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ประโยชน์ที่ผู้ใช้งาน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LINE </a:t>
            </a:r>
            <a:r>
              <a:rPr lang="th-TH" sz="2800" dirty="0">
                <a:solidFill>
                  <a:schemeClr val="tx1">
                    <a:lumMod val="85000"/>
                    <a:lumOff val="15000"/>
                  </a:schemeClr>
                </a:solidFill>
                <a:cs typeface="Kanit" pitchFamily="2" charset="-34"/>
              </a:rPr>
              <a:t>จะได้รับ</a:t>
            </a:r>
          </a:p>
          <a:p>
            <a:pPr>
              <a:lnSpc>
                <a:spcPct val="100000"/>
              </a:lnSpc>
            </a:pP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การต่อยอดเกี่ยวกับโปรเจกต์ในอนาคต</a:t>
            </a:r>
          </a:p>
          <a:p>
            <a:pPr>
              <a:lnSpc>
                <a:spcPct val="100000"/>
              </a:lnSpc>
            </a:pP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การใช้งาน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LINE LIFF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Kanit" pitchFamily="2" charset="-34"/>
              <a:cs typeface="Kanit" pitchFamily="2" charset="-34"/>
            </a:endParaRPr>
          </a:p>
          <a:p>
            <a:pPr>
              <a:lnSpc>
                <a:spcPct val="100000"/>
              </a:lnSpc>
            </a:pP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สรุปข้อดีและข้อเสียของการใช้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LINE LIFF</a:t>
            </a:r>
          </a:p>
        </p:txBody>
      </p:sp>
    </p:spTree>
    <p:extLst>
      <p:ext uri="{BB962C8B-B14F-4D97-AF65-F5344CB8AC3E}">
        <p14:creationId xmlns:p14="http://schemas.microsoft.com/office/powerpoint/2010/main" val="3566819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0227F-994F-37E3-28DB-C66C7A833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LINE LIFF </a:t>
            </a:r>
            <a:r>
              <a:rPr lang="th-TH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คืออะไร?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14205-588E-A90B-0100-5C4335D2A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LINE LIFF (LINE Front-end Framework)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เป็นแพลตฟอร์มที่ช่วยให้คุณสามารถฝังเว็บแอปพลิเคชันภายในแอปพลิเคชัน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LINE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ได้ โดย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LIFF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เป็นเฟรมเวิร์กที่ออกแบบมาเพื่อให้เว็บแอปพลิเคชันสามารถทำงานร่วมกับฟีเจอร์ต่าง ๆ ของ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LINE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ได้ เช่น การรับข้อมูลโปรไฟล์ผู้ใช้, การส่งข้อความ, และการแชร์ข้อมูล ซึ่งสามารถทำได้โดยการใช้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JavaScript SDK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ที่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LINE </a:t>
            </a:r>
            <a:r>
              <a:rPr lang="th-TH" dirty="0">
                <a:solidFill>
                  <a:schemeClr val="tx1">
                    <a:lumMod val="85000"/>
                    <a:lumOff val="15000"/>
                  </a:schemeClr>
                </a:solidFill>
                <a:latin typeface="Kanit" pitchFamily="2" charset="-34"/>
                <a:cs typeface="Kanit" pitchFamily="2" charset="-34"/>
              </a:rPr>
              <a:t>จัดเตรียมไว้</a:t>
            </a:r>
          </a:p>
        </p:txBody>
      </p:sp>
      <p:pic>
        <p:nvPicPr>
          <p:cNvPr id="1026" name="Picture 2" descr="HTML, CSS, and JavaScript Work Together | Bilgisayar">
            <a:extLst>
              <a:ext uri="{FF2B5EF4-FFF2-40B4-BE49-F238E27FC236}">
                <a16:creationId xmlns:a16="http://schemas.microsoft.com/office/drawing/2014/main" id="{EB6A0AED-0E3A-42E3-4FA2-72042BDEC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710" y="4627563"/>
            <a:ext cx="2794580" cy="154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3588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918C0-CE54-FCBF-371B-8B95BAA0A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40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ขนาดของหน้าจอของ </a:t>
            </a:r>
            <a:r>
              <a:rPr lang="en-US" sz="40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LIFF</a:t>
            </a:r>
            <a:endParaRPr lang="th-TH" sz="4000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E0349-A347-0CEC-4FB1-B03E7C0B0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buFont typeface="+mj-lt"/>
              <a:buAutoNum type="arabicPeriod"/>
            </a:pP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Compact: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 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ตัว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Web View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จะขึ้นมาที่ 50% ของหน้าแชต(ครึ่งจอ) ตัวอย่างของการเอาไปใช้เช่น ทำเป็น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Simple Form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อย่างง่ายเพื่อให้ผู้ใช้กรอกข้อมูลบางอย่าง หรือให้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User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กรอกเพื่อทำ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OTP Validation</a:t>
            </a:r>
          </a:p>
          <a:p>
            <a:pPr algn="l">
              <a:lnSpc>
                <a:spcPct val="100000"/>
              </a:lnSpc>
              <a:buFont typeface="+mj-lt"/>
              <a:buAutoNum type="arabicPeriod"/>
            </a:pP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Tall: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 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ตัว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Web View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จะขึ้นมาที่ 75% สูงขึ้นมาอีกนิดจากแบบ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Compact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ตัวอย่างที่ใช้อย่างเช่น ทำ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Product Catalog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หรือทำเป็น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Form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ที่รับข้อมูลจาก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User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ได้มากขึ้น</a:t>
            </a:r>
          </a:p>
          <a:p>
            <a:pPr algn="l">
              <a:lnSpc>
                <a:spcPct val="100000"/>
              </a:lnSpc>
              <a:buFont typeface="+mj-lt"/>
              <a:buAutoNum type="arabicPeriod"/>
            </a:pP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Full: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 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ตัว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Web View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จะเต็มจอ 100% เลย แบบนี้ก็เชิญ 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Front-end Specialist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จัดเต็มได้เลยครับ :)</a:t>
            </a:r>
          </a:p>
          <a:p>
            <a:pPr>
              <a:lnSpc>
                <a:spcPct val="100000"/>
              </a:lnSpc>
            </a:pPr>
            <a:endParaRPr lang="th-TH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705426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BE2F3-53D5-663F-A2F2-C879AC5D8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BB6FB-63F5-DA4E-09D6-6090A16D6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86A46BB-D57F-CC90-4338-C912341CF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444" y="754908"/>
            <a:ext cx="11363111" cy="5340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6561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CF825-014E-4FAC-F067-C53B781D2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Use Case </a:t>
            </a:r>
            <a:r>
              <a:rPr lang="th-TH" sz="40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ต่างๆของ </a:t>
            </a:r>
            <a:r>
              <a:rPr lang="en-US" sz="40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LIFF</a:t>
            </a:r>
            <a:endParaRPr lang="th-TH" sz="4000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A439B-8D30-849F-7203-43C5301F4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Business Use Case: </a:t>
            </a:r>
            <a:r>
              <a:rPr lang="th-TH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ยกตัวอย่างสมมุติว่าเราจะทำ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e-Commerce</a:t>
            </a:r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 </a:t>
            </a:r>
            <a:r>
              <a:rPr lang="th-TH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ขึ้นมาสักอันบน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LINE</a:t>
            </a:r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 </a:t>
            </a:r>
            <a:r>
              <a:rPr lang="th-TH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เราก็อาจจะไปสร้าง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Bot</a:t>
            </a:r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 </a:t>
            </a:r>
            <a:r>
              <a:rPr lang="th-TH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ขึ้นมาตัวนึงใช้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Template Message</a:t>
            </a:r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 </a:t>
            </a:r>
            <a:r>
              <a:rPr lang="th-TH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ประเภท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Carousel</a:t>
            </a:r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 </a:t>
            </a:r>
            <a:r>
              <a:rPr lang="th-TH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เพื่อให้ผู้ใช้ทำการเลือกสินค้า จากนั้นตอนที่จะชำระเงินเราสามารถใช้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LIFF</a:t>
            </a:r>
            <a:r>
              <a:rPr lang="en-US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 </a:t>
            </a:r>
            <a:r>
              <a:rPr lang="th-TH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เป็นตัวกลางในการจบการขายโดยไม่ต้องออกจากห้องแชตเลย</a:t>
            </a:r>
            <a:endParaRPr lang="th-TH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8BE8289-23F1-CE4A-E873-034401276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1626" y="3751923"/>
            <a:ext cx="5561352" cy="274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9805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2F86C-494F-D7B2-07BD-90C5BF873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Use Case </a:t>
            </a:r>
            <a:r>
              <a:rPr lang="th-TH" sz="40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ต่างๆของ </a:t>
            </a:r>
            <a:r>
              <a:rPr lang="en-US" sz="40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LIFF</a:t>
            </a:r>
            <a:endParaRPr lang="th-TH" sz="4000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B7B54-B063-17F8-881D-A5A05821B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Chat Utility: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เราสามารถสร้าง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App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สารพัดประโยชน์ </a:t>
            </a:r>
            <a:r>
              <a:rPr lang="th-TH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(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Utility)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ให้อยู่ภายในห้องแชตได้ อย่างเช่น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App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ส่งรูปภาพชนิด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GIF </a:t>
            </a:r>
            <a:r>
              <a:rPr lang="th-TH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(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Tenor GIFs)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หรือ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App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ที่ให้เราวาดรูปแล้วส่งให้เพื่อนได้</a:t>
            </a:r>
            <a:endParaRPr lang="th-TH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213DCA8-EB11-A761-53FC-6D2686BB3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6189" y="3306605"/>
            <a:ext cx="5099622" cy="2870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0647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A4D4F-8127-B406-AE1B-E6EF50C4E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Use Case </a:t>
            </a:r>
            <a:r>
              <a:rPr lang="th-TH" sz="40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ต่างๆของ </a:t>
            </a:r>
            <a:r>
              <a:rPr lang="en-US" sz="40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LIFF</a:t>
            </a:r>
            <a:endParaRPr lang="th-TH" sz="4000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24347-C785-3FA5-C882-B8F24F599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Game: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เราสามารถสร้างเกมส์ </a:t>
            </a:r>
            <a:r>
              <a:rPr lang="en-US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HTML</a:t>
            </a: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 </a:t>
            </a:r>
            <a:r>
              <a:rPr lang="th-TH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cs typeface="Kanit" pitchFamily="2" charset="-34"/>
              </a:rPr>
              <a:t>เพื่อเล่นแข่งกับเพื่อนในห้องแชตได้เลย</a:t>
            </a:r>
            <a:endParaRPr lang="th-TH" dirty="0">
              <a:solidFill>
                <a:schemeClr val="tx1">
                  <a:lumMod val="85000"/>
                  <a:lumOff val="15000"/>
                </a:schemeClr>
              </a:solidFill>
              <a:cs typeface="Kanit" pitchFamily="2" charset="-34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563C427-ECC6-8540-7976-FC1AB0741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2424113"/>
            <a:ext cx="6667500" cy="37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0066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12516-A095-A726-D6AE-C4EE8F02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9E709-53F3-F2F2-C949-B0B59723B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 dirty="0"/>
          </a:p>
        </p:txBody>
      </p:sp>
      <p:pic>
        <p:nvPicPr>
          <p:cNvPr id="4" name="740384884.006242">
            <a:hlinkClick r:id="" action="ppaction://media"/>
            <a:extLst>
              <a:ext uri="{FF2B5EF4-FFF2-40B4-BE49-F238E27FC236}">
                <a16:creationId xmlns:a16="http://schemas.microsoft.com/office/drawing/2014/main" id="{A19C29FA-4B25-32E7-85D4-CBCDCED9B0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8957" y="365125"/>
            <a:ext cx="2834085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866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</TotalTime>
  <Words>824</Words>
  <Application>Microsoft Office PowerPoint</Application>
  <PresentationFormat>Widescreen</PresentationFormat>
  <Paragraphs>47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Kanit</vt:lpstr>
      <vt:lpstr>Office Theme</vt:lpstr>
      <vt:lpstr>Introduction to LIFF (LINE Front-End Framework)</vt:lpstr>
      <vt:lpstr>Topic</vt:lpstr>
      <vt:lpstr>LINE LIFF คืออะไร?</vt:lpstr>
      <vt:lpstr>ขนาดของหน้าจอของ LIFF</vt:lpstr>
      <vt:lpstr>PowerPoint Presentation</vt:lpstr>
      <vt:lpstr>Use Case ต่างๆของ LIFF</vt:lpstr>
      <vt:lpstr>Use Case ต่างๆของ LIFF</vt:lpstr>
      <vt:lpstr>Use Case ต่างๆของ LIFF</vt:lpstr>
      <vt:lpstr>PowerPoint Presentation</vt:lpstr>
      <vt:lpstr>ประโยชน์ที่ผู้ใช้งาน LINE จะได้รับ</vt:lpstr>
      <vt:lpstr>การต่อยอดเกี่ยวกับโปรเจกต์ในอนาคต</vt:lpstr>
      <vt:lpstr>การใช้งาน LINE LIFF</vt:lpstr>
      <vt:lpstr>การใช้งาน LINE LIFF</vt:lpstr>
      <vt:lpstr>สรุปข้อดีและข้อเสียของการใช้ LINE LIFF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Teetouch Asawasupakul</dc:creator>
  <cp:lastModifiedBy>Teetouch Asawasupakul</cp:lastModifiedBy>
  <cp:revision>2</cp:revision>
  <dcterms:created xsi:type="dcterms:W3CDTF">2024-06-18T04:22:11Z</dcterms:created>
  <dcterms:modified xsi:type="dcterms:W3CDTF">2024-06-18T07:55:57Z</dcterms:modified>
</cp:coreProperties>
</file>

<file path=docProps/thumbnail.jpeg>
</file>